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58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A46C7-FFED-482C-992A-AB8FAB089606}" type="datetimeFigureOut">
              <a:rPr kumimoji="1" lang="ja-JP" altLang="en-US" smtClean="0"/>
              <a:t>2017/7/5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D9F17-CD6D-48A4-9CC0-7112B95CEC6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208474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A46C7-FFED-482C-992A-AB8FAB089606}" type="datetimeFigureOut">
              <a:rPr kumimoji="1" lang="ja-JP" altLang="en-US" smtClean="0"/>
              <a:t>2017/7/5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D9F17-CD6D-48A4-9CC0-7112B95CEC6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580437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A46C7-FFED-482C-992A-AB8FAB089606}" type="datetimeFigureOut">
              <a:rPr kumimoji="1" lang="ja-JP" altLang="en-US" smtClean="0"/>
              <a:t>2017/7/5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D9F17-CD6D-48A4-9CC0-7112B95CEC6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808497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A46C7-FFED-482C-992A-AB8FAB089606}" type="datetimeFigureOut">
              <a:rPr kumimoji="1" lang="ja-JP" altLang="en-US" smtClean="0"/>
              <a:t>2017/7/5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D9F17-CD6D-48A4-9CC0-7112B95CEC6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211095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A46C7-FFED-482C-992A-AB8FAB089606}" type="datetimeFigureOut">
              <a:rPr kumimoji="1" lang="ja-JP" altLang="en-US" smtClean="0"/>
              <a:t>2017/7/5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D9F17-CD6D-48A4-9CC0-7112B95CEC6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55951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A46C7-FFED-482C-992A-AB8FAB089606}" type="datetimeFigureOut">
              <a:rPr kumimoji="1" lang="ja-JP" altLang="en-US" smtClean="0"/>
              <a:t>2017/7/5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D9F17-CD6D-48A4-9CC0-7112B95CEC6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941339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A46C7-FFED-482C-992A-AB8FAB089606}" type="datetimeFigureOut">
              <a:rPr kumimoji="1" lang="ja-JP" altLang="en-US" smtClean="0"/>
              <a:t>2017/7/5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D9F17-CD6D-48A4-9CC0-7112B95CEC6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622195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A46C7-FFED-482C-992A-AB8FAB089606}" type="datetimeFigureOut">
              <a:rPr kumimoji="1" lang="ja-JP" altLang="en-US" smtClean="0"/>
              <a:t>2017/7/5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D9F17-CD6D-48A4-9CC0-7112B95CEC6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474013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 smtClean="0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A46C7-FFED-482C-992A-AB8FAB089606}" type="datetimeFigureOut">
              <a:rPr kumimoji="1" lang="ja-JP" altLang="en-US" smtClean="0"/>
              <a:t>2017/7/5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D9F17-CD6D-48A4-9CC0-7112B95CEC6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805833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A46C7-FFED-482C-992A-AB8FAB089606}" type="datetimeFigureOut">
              <a:rPr kumimoji="1" lang="ja-JP" altLang="en-US" smtClean="0"/>
              <a:t>2017/7/5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D9F17-CD6D-48A4-9CC0-7112B95CEC6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268325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A46C7-FFED-482C-992A-AB8FAB089606}" type="datetimeFigureOut">
              <a:rPr kumimoji="1" lang="ja-JP" altLang="en-US" smtClean="0"/>
              <a:t>2017/7/5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D9F17-CD6D-48A4-9CC0-7112B95CEC6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090333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3A46C7-FFED-482C-992A-AB8FAB089606}" type="datetimeFigureOut">
              <a:rPr kumimoji="1" lang="ja-JP" altLang="en-US" smtClean="0"/>
              <a:t>2017/7/5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FD9F17-CD6D-48A4-9CC0-7112B95CEC6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872816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12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jpeg"/><Relationship Id="rId10" Type="http://schemas.openxmlformats.org/officeDocument/2006/relationships/image" Target="../media/image9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22000">
              <a:schemeClr val="accent1">
                <a:lumMod val="45000"/>
                <a:lumOff val="55000"/>
              </a:schemeClr>
            </a:gs>
            <a:gs pos="6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7032" y="247394"/>
            <a:ext cx="2061277" cy="1539596"/>
          </a:xfrm>
          <a:prstGeom prst="rect">
            <a:avLst/>
          </a:prstGeom>
        </p:spPr>
      </p:pic>
      <p:pic>
        <p:nvPicPr>
          <p:cNvPr id="8" name="図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66" r="20776"/>
          <a:stretch/>
        </p:blipFill>
        <p:spPr>
          <a:xfrm rot="5400000">
            <a:off x="2165587" y="2073279"/>
            <a:ext cx="1232371" cy="1364507"/>
          </a:xfrm>
          <a:prstGeom prst="rect">
            <a:avLst/>
          </a:prstGeom>
        </p:spPr>
      </p:pic>
      <p:pic>
        <p:nvPicPr>
          <p:cNvPr id="9" name="図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598628" y="3702158"/>
            <a:ext cx="1257114" cy="938956"/>
          </a:xfrm>
          <a:prstGeom prst="rect">
            <a:avLst/>
          </a:prstGeom>
        </p:spPr>
      </p:pic>
      <p:pic>
        <p:nvPicPr>
          <p:cNvPr id="10" name="図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35" t="14178"/>
          <a:stretch/>
        </p:blipFill>
        <p:spPr>
          <a:xfrm>
            <a:off x="4447637" y="5020670"/>
            <a:ext cx="1879395" cy="1378953"/>
          </a:xfrm>
          <a:prstGeom prst="rect">
            <a:avLst/>
          </a:prstGeom>
        </p:spPr>
      </p:pic>
      <p:pic>
        <p:nvPicPr>
          <p:cNvPr id="11" name="図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597521" y="2290530"/>
            <a:ext cx="1194712" cy="892347"/>
          </a:xfrm>
          <a:prstGeom prst="rect">
            <a:avLst/>
          </a:prstGeom>
        </p:spPr>
      </p:pic>
      <p:pic>
        <p:nvPicPr>
          <p:cNvPr id="12" name="図 11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50" r="16018"/>
          <a:stretch/>
        </p:blipFill>
        <p:spPr>
          <a:xfrm>
            <a:off x="2226063" y="3592196"/>
            <a:ext cx="1111417" cy="1158881"/>
          </a:xfrm>
          <a:prstGeom prst="rect">
            <a:avLst/>
          </a:prstGeom>
        </p:spPr>
      </p:pic>
      <p:pic>
        <p:nvPicPr>
          <p:cNvPr id="13" name="図 1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9940" y="2155154"/>
            <a:ext cx="1578369" cy="1178906"/>
          </a:xfrm>
          <a:prstGeom prst="rect">
            <a:avLst/>
          </a:prstGeom>
        </p:spPr>
      </p:pic>
      <p:pic>
        <p:nvPicPr>
          <p:cNvPr id="14" name="図 1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3445" y="5020671"/>
            <a:ext cx="1846202" cy="1378953"/>
          </a:xfrm>
          <a:prstGeom prst="rect">
            <a:avLst/>
          </a:prstGeom>
        </p:spPr>
      </p:pic>
      <p:pic>
        <p:nvPicPr>
          <p:cNvPr id="15" name="図 14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52" r="9028"/>
          <a:stretch/>
        </p:blipFill>
        <p:spPr>
          <a:xfrm rot="16200000">
            <a:off x="5096938" y="3644846"/>
            <a:ext cx="1257114" cy="1151814"/>
          </a:xfrm>
          <a:prstGeom prst="rect">
            <a:avLst/>
          </a:prstGeom>
        </p:spPr>
      </p:pic>
      <p:pic>
        <p:nvPicPr>
          <p:cNvPr id="16" name="図 15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5728" y="2139345"/>
            <a:ext cx="1599535" cy="1194715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86054" y="2155155"/>
            <a:ext cx="1628788" cy="1216563"/>
          </a:xfrm>
          <a:prstGeom prst="rect">
            <a:avLst/>
          </a:prstGeom>
        </p:spPr>
      </p:pic>
      <p:sp>
        <p:nvSpPr>
          <p:cNvPr id="17" name="テキスト ボックス 16"/>
          <p:cNvSpPr txBox="1"/>
          <p:nvPr/>
        </p:nvSpPr>
        <p:spPr>
          <a:xfrm>
            <a:off x="269252" y="121062"/>
            <a:ext cx="45929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u="sng" dirty="0" smtClean="0"/>
              <a:t>エアコン分解洗浄を実施しました。</a:t>
            </a:r>
            <a:endParaRPr kumimoji="1" lang="ja-JP" altLang="en-US" sz="2400" u="sng" dirty="0"/>
          </a:p>
        </p:txBody>
      </p:sp>
      <p:sp>
        <p:nvSpPr>
          <p:cNvPr id="22" name="角丸四角形 21"/>
          <p:cNvSpPr/>
          <p:nvPr/>
        </p:nvSpPr>
        <p:spPr>
          <a:xfrm>
            <a:off x="6301402" y="5107088"/>
            <a:ext cx="2661609" cy="1477328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657178" y="884941"/>
            <a:ext cx="44422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400" dirty="0"/>
              <a:t>　快適</a:t>
            </a:r>
            <a:r>
              <a:rPr lang="ja-JP" altLang="en-US" sz="2400" dirty="0" smtClean="0"/>
              <a:t>な空気環境はエアコンから</a:t>
            </a:r>
            <a:endParaRPr kumimoji="1" lang="ja-JP" altLang="en-US" sz="2400" dirty="0"/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6359651" y="5107088"/>
            <a:ext cx="2690160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 smtClean="0"/>
              <a:t>洗ったあとの廃液は、</a:t>
            </a:r>
            <a:endParaRPr kumimoji="1" lang="en-US" altLang="ja-JP" dirty="0" smtClean="0"/>
          </a:p>
          <a:p>
            <a:r>
              <a:rPr kumimoji="1" lang="ja-JP" altLang="en-US" dirty="0" smtClean="0"/>
              <a:t>こんなにまっくろ</a:t>
            </a:r>
            <a:endParaRPr kumimoji="1" lang="en-US" altLang="ja-JP" dirty="0" smtClean="0"/>
          </a:p>
          <a:p>
            <a:r>
              <a:rPr lang="ja-JP" altLang="en-US" dirty="0" smtClean="0"/>
              <a:t>この廃液は、業者さんが、</a:t>
            </a:r>
            <a:endParaRPr lang="en-US" altLang="ja-JP" dirty="0" smtClean="0"/>
          </a:p>
          <a:p>
            <a:r>
              <a:rPr lang="ja-JP" altLang="en-US" dirty="0" smtClean="0"/>
              <a:t>処理をして、</a:t>
            </a:r>
            <a:r>
              <a:rPr kumimoji="1" lang="ja-JP" altLang="en-US" dirty="0" smtClean="0"/>
              <a:t>リサイクル</a:t>
            </a:r>
            <a:endParaRPr kumimoji="1" lang="en-US" altLang="ja-JP" dirty="0" smtClean="0"/>
          </a:p>
          <a:p>
            <a:r>
              <a:rPr kumimoji="1" lang="ja-JP" altLang="en-US" dirty="0" smtClean="0"/>
              <a:t>します。</a:t>
            </a:r>
            <a:endParaRPr kumimoji="1" lang="ja-JP" altLang="en-US" dirty="0"/>
          </a:p>
        </p:txBody>
      </p:sp>
      <p:sp>
        <p:nvSpPr>
          <p:cNvPr id="23" name="角丸四角形 22"/>
          <p:cNvSpPr/>
          <p:nvPr/>
        </p:nvSpPr>
        <p:spPr>
          <a:xfrm>
            <a:off x="886248" y="4681813"/>
            <a:ext cx="1765494" cy="646331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984966" y="4681813"/>
            <a:ext cx="15680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 smtClean="0"/>
              <a:t>全ての部品を</a:t>
            </a:r>
            <a:endParaRPr kumimoji="1" lang="en-US" altLang="ja-JP" dirty="0" smtClean="0"/>
          </a:p>
          <a:p>
            <a:r>
              <a:rPr lang="ja-JP" altLang="en-US" dirty="0" smtClean="0"/>
              <a:t>洗</a:t>
            </a:r>
            <a:r>
              <a:rPr kumimoji="1" lang="ja-JP" altLang="en-US" dirty="0" smtClean="0"/>
              <a:t>いました。</a:t>
            </a:r>
            <a:endParaRPr kumimoji="1" lang="ja-JP" altLang="en-US" dirty="0"/>
          </a:p>
        </p:txBody>
      </p:sp>
      <p:sp>
        <p:nvSpPr>
          <p:cNvPr id="24" name="角丸四角形 23"/>
          <p:cNvSpPr/>
          <p:nvPr/>
        </p:nvSpPr>
        <p:spPr>
          <a:xfrm>
            <a:off x="2265406" y="1683270"/>
            <a:ext cx="4189827" cy="382606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2332449" y="1696544"/>
            <a:ext cx="41232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 smtClean="0"/>
              <a:t>汚れた部品も洗ってきれいになりました。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76699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35</TotalTime>
  <Words>45</Words>
  <Application>Microsoft Office PowerPoint</Application>
  <PresentationFormat>画面に合わせる (4:3)</PresentationFormat>
  <Paragraphs>10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ＭＳ Ｐゴシック</vt:lpstr>
      <vt:lpstr>Arial</vt:lpstr>
      <vt:lpstr>Calibri</vt:lpstr>
      <vt:lpstr>Calibri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takashi hachisu</dc:creator>
  <cp:lastModifiedBy>takashi hachisu</cp:lastModifiedBy>
  <cp:revision>5</cp:revision>
  <dcterms:created xsi:type="dcterms:W3CDTF">2017-07-05T10:42:26Z</dcterms:created>
  <dcterms:modified xsi:type="dcterms:W3CDTF">2017-07-05T11:17:45Z</dcterms:modified>
</cp:coreProperties>
</file>